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</p:sldIdLst>
  <p:sldSz cx="15113000" cy="106934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643584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2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643584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2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643584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2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643584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2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643584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2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643584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2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643584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2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643584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2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643584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2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3175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3175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B8B8B8"/>
              </a:solidFill>
              <a:prstDash val="solid"/>
              <a:miter lim="400000"/>
            </a:ln>
          </a:left>
          <a:right>
            <a:ln w="3175" cap="flat">
              <a:solidFill>
                <a:srgbClr val="B8B8B8"/>
              </a:solidFill>
              <a:prstDash val="solid"/>
              <a:miter lim="400000"/>
            </a:ln>
          </a:right>
          <a:top>
            <a:ln w="3175" cap="flat">
              <a:solidFill>
                <a:srgbClr val="B8B8B8"/>
              </a:solidFill>
              <a:prstDash val="solid"/>
              <a:miter lim="400000"/>
            </a:ln>
          </a:top>
          <a:bottom>
            <a:ln w="3175" cap="flat">
              <a:solidFill>
                <a:srgbClr val="B8B8B8"/>
              </a:solidFill>
              <a:prstDash val="solid"/>
              <a:miter lim="400000"/>
            </a:ln>
          </a:bottom>
          <a:insideH>
            <a:ln w="3175" cap="flat">
              <a:solidFill>
                <a:srgbClr val="B8B8B8"/>
              </a:solidFill>
              <a:prstDash val="solid"/>
              <a:miter lim="400000"/>
            </a:ln>
          </a:insideH>
          <a:insideV>
            <a:ln w="3175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929292"/>
              </a:solidFill>
              <a:prstDash val="solid"/>
              <a:miter lim="400000"/>
            </a:ln>
          </a:left>
          <a:right>
            <a:ln w="3175" cap="flat">
              <a:solidFill>
                <a:srgbClr val="929292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929292"/>
              </a:solidFill>
              <a:prstDash val="solid"/>
              <a:miter lim="400000"/>
            </a:ln>
          </a:insideH>
          <a:insideV>
            <a:ln w="3175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12" name="Textebene 1…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3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/>
          <p:nvPr>
            <p:ph type="body" sz="quarter" idx="21"/>
          </p:nvPr>
        </p:nvSpPr>
        <p:spPr>
          <a:xfrm>
            <a:off x="1479814" y="6645473"/>
            <a:ext cx="12161244" cy="422737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i="1" sz="24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“Type a quote here.”"/>
          <p:cNvSpPr txBox="1"/>
          <p:nvPr>
            <p:ph type="body" sz="quarter" idx="22"/>
          </p:nvPr>
        </p:nvSpPr>
        <p:spPr>
          <a:xfrm>
            <a:off x="1479814" y="4814176"/>
            <a:ext cx="12161244" cy="608510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defRPr sz="36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“Type a quote here.” </a:t>
            </a:r>
          </a:p>
        </p:txBody>
      </p:sp>
      <p:sp>
        <p:nvSpPr>
          <p:cNvPr id="95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Bild"/>
          <p:cNvSpPr/>
          <p:nvPr>
            <p:ph type="pic" idx="21"/>
          </p:nvPr>
        </p:nvSpPr>
        <p:spPr>
          <a:xfrm>
            <a:off x="-1" y="1096168"/>
            <a:ext cx="15113001" cy="1008058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03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Bild"/>
          <p:cNvSpPr/>
          <p:nvPr>
            <p:ph type="pic" idx="21"/>
          </p:nvPr>
        </p:nvSpPr>
        <p:spPr>
          <a:xfrm>
            <a:off x="1936352" y="1072554"/>
            <a:ext cx="11240295" cy="74974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1" name="Titeltext"/>
          <p:cNvSpPr txBox="1"/>
          <p:nvPr>
            <p:ph type="title"/>
          </p:nvPr>
        </p:nvSpPr>
        <p:spPr>
          <a:xfrm>
            <a:off x="393567" y="6991812"/>
            <a:ext cx="14325866" cy="1243675"/>
          </a:xfrm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22" name="Textebene 1…"/>
          <p:cNvSpPr txBox="1"/>
          <p:nvPr>
            <p:ph type="body" sz="quarter" idx="1"/>
          </p:nvPr>
        </p:nvSpPr>
        <p:spPr>
          <a:xfrm>
            <a:off x="393567" y="8188259"/>
            <a:ext cx="14325866" cy="983920"/>
          </a:xfrm>
          <a:prstGeom prst="rect">
            <a:avLst/>
          </a:prstGeom>
        </p:spPr>
        <p:txBody>
          <a:bodyPr/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3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Cen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eltext"/>
          <p:cNvSpPr txBox="1"/>
          <p:nvPr>
            <p:ph type="title"/>
          </p:nvPr>
        </p:nvSpPr>
        <p:spPr>
          <a:xfrm>
            <a:off x="1101989" y="3906242"/>
            <a:ext cx="12909022" cy="2880916"/>
          </a:xfrm>
          <a:prstGeom prst="rect">
            <a:avLst/>
          </a:prstGeom>
        </p:spPr>
        <p:txBody>
          <a:bodyPr anchor="ctr"/>
          <a:lstStyle/>
          <a:p>
            <a:pPr/>
            <a:r>
              <a:t>Titeltext</a:t>
            </a:r>
          </a:p>
        </p:txBody>
      </p:sp>
      <p:sp>
        <p:nvSpPr>
          <p:cNvPr id="31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Bild"/>
          <p:cNvSpPr/>
          <p:nvPr>
            <p:ph type="pic" idx="21"/>
          </p:nvPr>
        </p:nvSpPr>
        <p:spPr>
          <a:xfrm>
            <a:off x="4927467" y="1780976"/>
            <a:ext cx="10697173" cy="713144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9" name="Titeltext"/>
          <p:cNvSpPr txBox="1"/>
          <p:nvPr>
            <p:ph type="title"/>
          </p:nvPr>
        </p:nvSpPr>
        <p:spPr>
          <a:xfrm>
            <a:off x="1023275" y="1686520"/>
            <a:ext cx="6336442" cy="3439783"/>
          </a:xfrm>
          <a:prstGeom prst="rect">
            <a:avLst/>
          </a:prstGeom>
        </p:spPr>
        <p:txBody>
          <a:bodyPr/>
          <a:lstStyle>
            <a:lvl1pPr>
              <a:defRPr sz="6400"/>
            </a:lvl1pPr>
          </a:lstStyle>
          <a:p>
            <a:pPr/>
            <a:r>
              <a:t>Titeltext</a:t>
            </a:r>
          </a:p>
        </p:txBody>
      </p:sp>
      <p:sp>
        <p:nvSpPr>
          <p:cNvPr id="40" name="Textebene 1…"/>
          <p:cNvSpPr txBox="1"/>
          <p:nvPr>
            <p:ph type="body" sz="quarter" idx="1"/>
          </p:nvPr>
        </p:nvSpPr>
        <p:spPr>
          <a:xfrm>
            <a:off x="1023275" y="5142044"/>
            <a:ext cx="6336442" cy="3549982"/>
          </a:xfrm>
          <a:prstGeom prst="rect">
            <a:avLst/>
          </a:prstGeom>
        </p:spPr>
        <p:txBody>
          <a:bodyPr/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41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eltext"/>
          <p:cNvSpPr txBox="1"/>
          <p:nvPr>
            <p:ph type="title"/>
          </p:nvPr>
        </p:nvSpPr>
        <p:spPr>
          <a:xfrm>
            <a:off x="1046889" y="1316566"/>
            <a:ext cx="13019222" cy="1416845"/>
          </a:xfrm>
          <a:prstGeom prst="rect">
            <a:avLst/>
          </a:prstGeom>
        </p:spPr>
        <p:txBody>
          <a:bodyPr anchor="ctr"/>
          <a:lstStyle/>
          <a:p>
            <a:pPr/>
            <a:r>
              <a:t>Titeltext</a:t>
            </a:r>
          </a:p>
        </p:txBody>
      </p:sp>
      <p:sp>
        <p:nvSpPr>
          <p:cNvPr id="49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eltext"/>
          <p:cNvSpPr txBox="1"/>
          <p:nvPr>
            <p:ph type="title"/>
          </p:nvPr>
        </p:nvSpPr>
        <p:spPr>
          <a:xfrm>
            <a:off x="1046889" y="1316566"/>
            <a:ext cx="13019222" cy="1416845"/>
          </a:xfrm>
          <a:prstGeom prst="rect">
            <a:avLst/>
          </a:prstGeom>
        </p:spPr>
        <p:txBody>
          <a:bodyPr anchor="ctr"/>
          <a:lstStyle/>
          <a:p>
            <a:pPr/>
            <a:r>
              <a:t>Titeltext</a:t>
            </a:r>
          </a:p>
        </p:txBody>
      </p:sp>
      <p:sp>
        <p:nvSpPr>
          <p:cNvPr id="57" name="Textebene 1…"/>
          <p:cNvSpPr txBox="1"/>
          <p:nvPr>
            <p:ph type="body" idx="1"/>
          </p:nvPr>
        </p:nvSpPr>
        <p:spPr>
          <a:xfrm>
            <a:off x="1046889" y="3048264"/>
            <a:ext cx="13019222" cy="5761832"/>
          </a:xfrm>
          <a:prstGeom prst="rect">
            <a:avLst/>
          </a:prstGeom>
        </p:spPr>
        <p:txBody>
          <a:bodyPr anchor="ctr"/>
          <a:lstStyle>
            <a:lvl1pPr marL="476250" indent="-476250" algn="l">
              <a:spcBef>
                <a:spcPts val="4500"/>
              </a:spcBef>
              <a:buSzPct val="125000"/>
              <a:buChar char="•"/>
              <a:defRPr sz="3600"/>
            </a:lvl1pPr>
            <a:lvl2pPr marL="1111250" indent="-476250" algn="l">
              <a:spcBef>
                <a:spcPts val="4500"/>
              </a:spcBef>
              <a:buSzPct val="125000"/>
              <a:buChar char="•"/>
              <a:defRPr sz="3600"/>
            </a:lvl2pPr>
            <a:lvl3pPr marL="1746250" indent="-476250" algn="l">
              <a:spcBef>
                <a:spcPts val="4500"/>
              </a:spcBef>
              <a:buSzPct val="125000"/>
              <a:buChar char="•"/>
              <a:defRPr sz="3600"/>
            </a:lvl3pPr>
            <a:lvl4pPr marL="2381250" indent="-476250" algn="l">
              <a:spcBef>
                <a:spcPts val="4500"/>
              </a:spcBef>
              <a:buSzPct val="125000"/>
              <a:buChar char="•"/>
              <a:defRPr sz="3600"/>
            </a:lvl4pPr>
            <a:lvl5pPr marL="3016250" indent="-476250" algn="l">
              <a:spcBef>
                <a:spcPts val="4500"/>
              </a:spcBef>
              <a:buSzPct val="125000"/>
              <a:buChar char="•"/>
              <a:defRPr sz="3600"/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58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Bild"/>
          <p:cNvSpPr/>
          <p:nvPr>
            <p:ph type="pic" sz="half" idx="21"/>
          </p:nvPr>
        </p:nvSpPr>
        <p:spPr>
          <a:xfrm>
            <a:off x="6792978" y="3048264"/>
            <a:ext cx="8642748" cy="576183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6" name="Titeltext"/>
          <p:cNvSpPr txBox="1"/>
          <p:nvPr>
            <p:ph type="title"/>
          </p:nvPr>
        </p:nvSpPr>
        <p:spPr>
          <a:xfrm>
            <a:off x="1046889" y="1316566"/>
            <a:ext cx="13019222" cy="1416845"/>
          </a:xfrm>
          <a:prstGeom prst="rect">
            <a:avLst/>
          </a:prstGeom>
        </p:spPr>
        <p:txBody>
          <a:bodyPr anchor="ctr"/>
          <a:lstStyle/>
          <a:p>
            <a:pPr/>
            <a:r>
              <a:t>Titeltext</a:t>
            </a:r>
          </a:p>
        </p:txBody>
      </p:sp>
      <p:sp>
        <p:nvSpPr>
          <p:cNvPr id="67" name="Textebene 1…"/>
          <p:cNvSpPr txBox="1"/>
          <p:nvPr>
            <p:ph type="body" sz="half" idx="1"/>
          </p:nvPr>
        </p:nvSpPr>
        <p:spPr>
          <a:xfrm>
            <a:off x="1046889" y="3048264"/>
            <a:ext cx="6336442" cy="5761832"/>
          </a:xfrm>
          <a:prstGeom prst="rect">
            <a:avLst/>
          </a:prstGeom>
        </p:spPr>
        <p:txBody>
          <a:bodyPr anchor="ctr"/>
          <a:lstStyle>
            <a:lvl1pPr marL="411747" indent="-411747" algn="l">
              <a:spcBef>
                <a:spcPts val="3500"/>
              </a:spcBef>
              <a:buSzPct val="125000"/>
              <a:buChar char="•"/>
              <a:defRPr sz="2800"/>
            </a:lvl1pPr>
            <a:lvl2pPr marL="970547" indent="-411747" algn="l">
              <a:spcBef>
                <a:spcPts val="3500"/>
              </a:spcBef>
              <a:buSzPct val="125000"/>
              <a:buChar char="•"/>
              <a:defRPr sz="2800"/>
            </a:lvl2pPr>
            <a:lvl3pPr marL="1529347" indent="-411747" algn="l">
              <a:spcBef>
                <a:spcPts val="3500"/>
              </a:spcBef>
              <a:buSzPct val="125000"/>
              <a:buChar char="•"/>
              <a:defRPr sz="2800"/>
            </a:lvl3pPr>
            <a:lvl4pPr marL="2088147" indent="-411747" algn="l">
              <a:spcBef>
                <a:spcPts val="3500"/>
              </a:spcBef>
              <a:buSzPct val="125000"/>
              <a:buChar char="•"/>
              <a:defRPr sz="2800"/>
            </a:lvl4pPr>
            <a:lvl5pPr marL="2646947" indent="-411747" algn="l">
              <a:spcBef>
                <a:spcPts val="3500"/>
              </a:spcBef>
              <a:buSzPct val="125000"/>
              <a:buChar char="•"/>
              <a:defRPr sz="2800"/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68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ebene 1…"/>
          <p:cNvSpPr txBox="1"/>
          <p:nvPr>
            <p:ph type="body" idx="1"/>
          </p:nvPr>
        </p:nvSpPr>
        <p:spPr>
          <a:xfrm>
            <a:off x="1046889" y="2198158"/>
            <a:ext cx="13019222" cy="6297084"/>
          </a:xfrm>
          <a:prstGeom prst="rect">
            <a:avLst/>
          </a:prstGeom>
        </p:spPr>
        <p:txBody>
          <a:bodyPr anchor="ctr"/>
          <a:lstStyle>
            <a:lvl1pPr marL="476250" indent="-476250" algn="l">
              <a:spcBef>
                <a:spcPts val="4500"/>
              </a:spcBef>
              <a:buSzPct val="125000"/>
              <a:buChar char="•"/>
              <a:defRPr sz="3600"/>
            </a:lvl1pPr>
            <a:lvl2pPr marL="1111250" indent="-476250" algn="l">
              <a:spcBef>
                <a:spcPts val="4500"/>
              </a:spcBef>
              <a:buSzPct val="125000"/>
              <a:buChar char="•"/>
              <a:defRPr sz="3600"/>
            </a:lvl2pPr>
            <a:lvl3pPr marL="1746250" indent="-476250" algn="l">
              <a:spcBef>
                <a:spcPts val="4500"/>
              </a:spcBef>
              <a:buSzPct val="125000"/>
              <a:buChar char="•"/>
              <a:defRPr sz="3600"/>
            </a:lvl3pPr>
            <a:lvl4pPr marL="2381250" indent="-476250" algn="l">
              <a:spcBef>
                <a:spcPts val="4500"/>
              </a:spcBef>
              <a:buSzPct val="125000"/>
              <a:buChar char="•"/>
              <a:defRPr sz="3600"/>
            </a:lvl4pPr>
            <a:lvl5pPr marL="3016250" indent="-476250" algn="l">
              <a:spcBef>
                <a:spcPts val="4500"/>
              </a:spcBef>
              <a:buSzPct val="125000"/>
              <a:buChar char="•"/>
              <a:defRPr sz="3600"/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76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Bild"/>
          <p:cNvSpPr/>
          <p:nvPr>
            <p:ph type="pic" sz="quarter" idx="21"/>
          </p:nvPr>
        </p:nvSpPr>
        <p:spPr>
          <a:xfrm>
            <a:off x="9719164" y="5456899"/>
            <a:ext cx="5204191" cy="347126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4" name="Bild"/>
          <p:cNvSpPr/>
          <p:nvPr>
            <p:ph type="pic" sz="quarter" idx="22"/>
          </p:nvPr>
        </p:nvSpPr>
        <p:spPr>
          <a:xfrm>
            <a:off x="9477110" y="1796719"/>
            <a:ext cx="5163610" cy="344240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5" name="Bild"/>
          <p:cNvSpPr/>
          <p:nvPr>
            <p:ph type="pic" idx="23"/>
          </p:nvPr>
        </p:nvSpPr>
        <p:spPr>
          <a:xfrm>
            <a:off x="-188913" y="1796719"/>
            <a:ext cx="10661750" cy="710783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6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text"/>
          <p:cNvSpPr txBox="1"/>
          <p:nvPr>
            <p:ph type="title"/>
          </p:nvPr>
        </p:nvSpPr>
        <p:spPr>
          <a:xfrm>
            <a:off x="1101989" y="2520883"/>
            <a:ext cx="12909022" cy="2880917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1485" tIns="31485" rIns="31485" bIns="31485" anchor="b">
            <a:normAutofit fontScale="100000" lnSpcReduction="0"/>
          </a:bodyPr>
          <a:lstStyle/>
          <a:p>
            <a:pPr/>
            <a:r>
              <a:t>Titeltext</a:t>
            </a:r>
          </a:p>
        </p:txBody>
      </p:sp>
      <p:sp>
        <p:nvSpPr>
          <p:cNvPr id="3" name="Textebene 1…"/>
          <p:cNvSpPr txBox="1"/>
          <p:nvPr>
            <p:ph type="body" idx="1"/>
          </p:nvPr>
        </p:nvSpPr>
        <p:spPr>
          <a:xfrm>
            <a:off x="1101989" y="5480513"/>
            <a:ext cx="12909022" cy="98392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1485" tIns="31485" rIns="31485" bIns="31485">
            <a:normAutofit fontScale="100000" lnSpcReduction="0"/>
          </a:bodyPr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4" name="Foliennummer"/>
          <p:cNvSpPr txBox="1"/>
          <p:nvPr>
            <p:ph type="sldNum" sz="quarter" idx="2"/>
          </p:nvPr>
        </p:nvSpPr>
        <p:spPr>
          <a:xfrm>
            <a:off x="7387627" y="9203663"/>
            <a:ext cx="329875" cy="335741"/>
          </a:xfrm>
          <a:prstGeom prst="rect">
            <a:avLst/>
          </a:prstGeom>
          <a:ln w="3175">
            <a:miter lim="400000"/>
          </a:ln>
        </p:spPr>
        <p:txBody>
          <a:bodyPr wrap="none" lIns="31485" tIns="31485" rIns="31485" bIns="31485">
            <a:spAutoFit/>
          </a:bodyPr>
          <a:lstStyle>
            <a:lvl1pPr>
              <a:defRPr b="0" sz="18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6435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6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6435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6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6435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6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6435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6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6435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6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6435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6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6435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6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6435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6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6435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6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0" marR="0" indent="0" algn="ctr" defTabSz="6435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0" algn="ctr" defTabSz="6435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0" algn="ctr" defTabSz="6435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0" algn="ctr" defTabSz="6435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0" algn="ctr" defTabSz="6435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355600" algn="ctr" defTabSz="6435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711200" algn="ctr" defTabSz="6435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1066800" algn="ctr" defTabSz="6435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1422400" algn="ctr" defTabSz="6435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643584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643584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643584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643584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643584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643584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643584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643584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643584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2.jpeg"/><Relationship Id="rId9" Type="http://schemas.openxmlformats.org/officeDocument/2006/relationships/image" Target="../media/image3.jpeg"/><Relationship Id="rId10" Type="http://schemas.openxmlformats.org/officeDocument/2006/relationships/image" Target="../media/image4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feil"/>
          <p:cNvSpPr/>
          <p:nvPr/>
        </p:nvSpPr>
        <p:spPr>
          <a:xfrm rot="696156">
            <a:off x="10923431" y="8981487"/>
            <a:ext cx="1101486" cy="4786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6602" y="7207"/>
                </a:moveTo>
                <a:lnTo>
                  <a:pt x="6602" y="0"/>
                </a:lnTo>
                <a:lnTo>
                  <a:pt x="0" y="10800"/>
                </a:lnTo>
                <a:lnTo>
                  <a:pt x="6602" y="21600"/>
                </a:lnTo>
                <a:lnTo>
                  <a:pt x="6602" y="14393"/>
                </a:lnTo>
                <a:lnTo>
                  <a:pt x="21600" y="14393"/>
                </a:lnTo>
                <a:lnTo>
                  <a:pt x="21600" y="7207"/>
                </a:lnTo>
                <a:close/>
              </a:path>
            </a:pathLst>
          </a:custGeom>
          <a:solidFill>
            <a:schemeClr val="accent5">
              <a:lumOff val="-29866"/>
            </a:schemeClr>
          </a:solidFill>
          <a:ln w="381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>
              <a:defRPr b="0" sz="2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120" name="043B6AE2-14C7-4B24-B524-9E6CCE75EF71-L0-001.jpeg" descr="043B6AE2-14C7-4B24-B524-9E6CCE75EF71-L0-001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759478" y="1404188"/>
            <a:ext cx="1331759" cy="1210690"/>
          </a:xfrm>
          <a:prstGeom prst="rect">
            <a:avLst/>
          </a:prstGeom>
          <a:ln w="3175">
            <a:miter lim="400000"/>
          </a:ln>
        </p:spPr>
      </p:pic>
      <p:sp>
        <p:nvSpPr>
          <p:cNvPr id="121" name="iPad Placemat"/>
          <p:cNvSpPr txBox="1"/>
          <p:nvPr/>
        </p:nvSpPr>
        <p:spPr>
          <a:xfrm>
            <a:off x="25347" y="-164836"/>
            <a:ext cx="5759715" cy="1066272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1485" tIns="31485" rIns="31485" bIns="31485" anchor="ctr">
            <a:spAutoFit/>
          </a:bodyPr>
          <a:lstStyle>
            <a:lvl1pPr algn="l">
              <a:defRPr sz="6600">
                <a:solidFill>
                  <a:schemeClr val="accent5">
                    <a:lumOff val="-29866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iPad Placemat</a:t>
            </a:r>
          </a:p>
        </p:txBody>
      </p:sp>
      <p:sp>
        <p:nvSpPr>
          <p:cNvPr id="122" name="Pfeil"/>
          <p:cNvSpPr/>
          <p:nvPr/>
        </p:nvSpPr>
        <p:spPr>
          <a:xfrm rot="5400000">
            <a:off x="1653297" y="3741977"/>
            <a:ext cx="623084" cy="295577"/>
          </a:xfrm>
          <a:prstGeom prst="rightArrow">
            <a:avLst>
              <a:gd name="adj1" fmla="val 32000"/>
              <a:gd name="adj2" fmla="val 115039"/>
            </a:avLst>
          </a:prstGeom>
          <a:solidFill>
            <a:schemeClr val="accent1"/>
          </a:solidFill>
          <a:ln w="381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>
              <a:defRPr b="0" sz="2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123" name="Help Logo.png" descr="Help Logo.png"/>
          <p:cNvPicPr>
            <a:picLocks noChangeAspect="1"/>
          </p:cNvPicPr>
          <p:nvPr/>
        </p:nvPicPr>
        <p:blipFill>
          <a:blip r:embed="rId3">
            <a:extLst/>
          </a:blip>
          <a:srcRect l="17109" t="0" r="17109" b="0"/>
          <a:stretch>
            <a:fillRect/>
          </a:stretch>
        </p:blipFill>
        <p:spPr>
          <a:xfrm>
            <a:off x="318059" y="9008943"/>
            <a:ext cx="902211" cy="843254"/>
          </a:xfrm>
          <a:prstGeom prst="rect">
            <a:avLst/>
          </a:prstGeom>
          <a:ln w="3175">
            <a:miter lim="400000"/>
          </a:ln>
        </p:spPr>
      </p:pic>
      <p:pic>
        <p:nvPicPr>
          <p:cNvPr id="124" name="@HISEDTECH.png" descr="@HISEDTECH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272361" y="9019787"/>
            <a:ext cx="832517" cy="832517"/>
          </a:xfrm>
          <a:prstGeom prst="rect">
            <a:avLst/>
          </a:prstGeom>
          <a:ln w="3175">
            <a:miter lim="400000"/>
          </a:ln>
        </p:spPr>
      </p:pic>
      <p:sp>
        <p:nvSpPr>
          <p:cNvPr id="125" name="iPadOS Edition"/>
          <p:cNvSpPr txBox="1"/>
          <p:nvPr/>
        </p:nvSpPr>
        <p:spPr>
          <a:xfrm>
            <a:off x="50747" y="585935"/>
            <a:ext cx="4108261" cy="672572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1485" tIns="31485" rIns="31485" bIns="31485" anchor="ctr">
            <a:spAutoFit/>
          </a:bodyPr>
          <a:lstStyle>
            <a:lvl1pPr algn="l">
              <a:defRPr sz="4000">
                <a:solidFill>
                  <a:srgbClr val="5E5E5E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iPadOS Edition</a:t>
            </a:r>
          </a:p>
        </p:txBody>
      </p:sp>
      <p:sp>
        <p:nvSpPr>
          <p:cNvPr id="126" name="@mrjamiespeaks"/>
          <p:cNvSpPr txBox="1"/>
          <p:nvPr/>
        </p:nvSpPr>
        <p:spPr>
          <a:xfrm>
            <a:off x="447570" y="9885555"/>
            <a:ext cx="1617198" cy="28604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1485" tIns="31485" rIns="31485" bIns="31485" anchor="ctr">
            <a:spAutoFit/>
          </a:bodyPr>
          <a:lstStyle>
            <a:lvl1pPr>
              <a:defRPr sz="1500"/>
            </a:lvl1pPr>
          </a:lstStyle>
          <a:p>
            <a:pPr/>
            <a:r>
              <a:t>@mrjamiespeaks</a:t>
            </a:r>
          </a:p>
        </p:txBody>
      </p:sp>
      <p:grpSp>
        <p:nvGrpSpPr>
          <p:cNvPr id="129" name="Gruppieren"/>
          <p:cNvGrpSpPr/>
          <p:nvPr/>
        </p:nvGrpSpPr>
        <p:grpSpPr>
          <a:xfrm>
            <a:off x="4317166" y="760033"/>
            <a:ext cx="6478668" cy="9173334"/>
            <a:chOff x="0" y="0"/>
            <a:chExt cx="6478666" cy="9173333"/>
          </a:xfrm>
        </p:grpSpPr>
        <p:pic>
          <p:nvPicPr>
            <p:cNvPr id="127" name="iPad-Air-2-portrait.png" descr="iPad-Air-2-portrait.png"/>
            <p:cNvPicPr>
              <a:picLocks noChangeAspect="1"/>
            </p:cNvPicPr>
            <p:nvPr/>
          </p:nvPicPr>
          <p:blipFill>
            <a:blip r:embed="rId5">
              <a:alphaModFix amt="41387"/>
              <a:extLst/>
            </a:blip>
            <a:srcRect l="0" t="0" r="0" b="0"/>
            <a:stretch>
              <a:fillRect/>
            </a:stretch>
          </p:blipFill>
          <p:spPr>
            <a:xfrm>
              <a:off x="0" y="0"/>
              <a:ext cx="6478667" cy="9173334"/>
            </a:xfrm>
            <a:prstGeom prst="rect">
              <a:avLst/>
            </a:prstGeom>
            <a:ln w="3175" cap="flat">
              <a:noFill/>
              <a:miter lim="400000"/>
            </a:ln>
            <a:effectLst/>
          </p:spPr>
        </p:pic>
        <p:pic>
          <p:nvPicPr>
            <p:cNvPr id="128" name="35941025-8D57-457F-98EB-EED15C786FCB-L0-001.png" descr="35941025-8D57-457F-98EB-EED15C786FCB-L0-001.png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384918" y="780779"/>
              <a:ext cx="5708832" cy="7611776"/>
            </a:xfrm>
            <a:prstGeom prst="rect">
              <a:avLst/>
            </a:prstGeom>
            <a:ln w="3175" cap="flat">
              <a:noFill/>
              <a:miter lim="400000"/>
            </a:ln>
            <a:effectLst/>
          </p:spPr>
        </p:pic>
      </p:grpSp>
      <p:pic>
        <p:nvPicPr>
          <p:cNvPr id="130" name="D38980FC-AA1E-4F63-8355-6D1090974ED0-L0-001.png" descr="D38980FC-AA1E-4F63-8355-6D1090974ED0-L0-001.png"/>
          <p:cNvPicPr>
            <a:picLocks noChangeAspect="1"/>
          </p:cNvPicPr>
          <p:nvPr/>
        </p:nvPicPr>
        <p:blipFill>
          <a:blip r:embed="rId7">
            <a:extLst/>
          </a:blip>
          <a:srcRect l="0" t="0" r="0" b="0"/>
          <a:stretch>
            <a:fillRect/>
          </a:stretch>
        </p:blipFill>
        <p:spPr>
          <a:xfrm>
            <a:off x="679033" y="10210014"/>
            <a:ext cx="1186504" cy="395811"/>
          </a:xfrm>
          <a:prstGeom prst="rect">
            <a:avLst/>
          </a:prstGeom>
          <a:ln w="3175">
            <a:miter lim="400000"/>
          </a:ln>
        </p:spPr>
      </p:pic>
      <p:sp>
        <p:nvSpPr>
          <p:cNvPr id="131" name="Pfeil"/>
          <p:cNvSpPr/>
          <p:nvPr/>
        </p:nvSpPr>
        <p:spPr>
          <a:xfrm rot="335574">
            <a:off x="3122842" y="8334815"/>
            <a:ext cx="1120740" cy="419000"/>
          </a:xfrm>
          <a:prstGeom prst="rightArrow">
            <a:avLst>
              <a:gd name="adj1" fmla="val 33269"/>
              <a:gd name="adj2" fmla="val 115438"/>
            </a:avLst>
          </a:prstGeom>
          <a:solidFill>
            <a:schemeClr val="accent5">
              <a:lumOff val="-29866"/>
            </a:schemeClr>
          </a:solidFill>
          <a:ln w="381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>
              <a:defRPr b="0" sz="2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32" name="Tippe auf Gruppen um ausgewählte Aufgaben zu bearbeiten."/>
          <p:cNvSpPr txBox="1"/>
          <p:nvPr/>
        </p:nvSpPr>
        <p:spPr>
          <a:xfrm>
            <a:off x="547199" y="7239319"/>
            <a:ext cx="2835280" cy="93264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1485" tIns="31485" rIns="31485" bIns="31485" anchor="ctr">
            <a:spAutoFit/>
          </a:bodyPr>
          <a:lstStyle>
            <a:lvl1pPr>
              <a:defRPr sz="1800"/>
            </a:lvl1pPr>
          </a:lstStyle>
          <a:p>
            <a:pPr/>
            <a:r>
              <a:t>Tippe auf Gruppen um ausgewählte Aufgaben zu bearbeiten.</a:t>
            </a:r>
          </a:p>
        </p:txBody>
      </p:sp>
      <p:sp>
        <p:nvSpPr>
          <p:cNvPr id="133" name="für die Anton App"/>
          <p:cNvSpPr txBox="1"/>
          <p:nvPr/>
        </p:nvSpPr>
        <p:spPr>
          <a:xfrm>
            <a:off x="5999338" y="138403"/>
            <a:ext cx="3697983" cy="45979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1485" tIns="31485" rIns="31485" bIns="31485" anchor="ctr">
            <a:spAutoFit/>
          </a:bodyPr>
          <a:lstStyle>
            <a:lvl1pPr algn="l">
              <a:defRPr sz="2600">
                <a:solidFill>
                  <a:srgbClr val="B51A00"/>
                </a:solidFill>
              </a:defRPr>
            </a:lvl1pPr>
          </a:lstStyle>
          <a:p>
            <a:pPr/>
            <a:r>
              <a:t>für die Anton App</a:t>
            </a:r>
          </a:p>
        </p:txBody>
      </p:sp>
      <p:sp>
        <p:nvSpPr>
          <p:cNvPr id="134" name="1"/>
          <p:cNvSpPr/>
          <p:nvPr/>
        </p:nvSpPr>
        <p:spPr>
          <a:xfrm>
            <a:off x="1663501" y="1708195"/>
            <a:ext cx="602676" cy="602676"/>
          </a:xfrm>
          <a:prstGeom prst="ellipse">
            <a:avLst/>
          </a:prstGeom>
          <a:solidFill>
            <a:schemeClr val="accent5">
              <a:lumOff val="-29866"/>
            </a:schemeClr>
          </a:solidFill>
          <a:ln w="381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/>
            <a:r>
              <a:t>1</a:t>
            </a:r>
          </a:p>
        </p:txBody>
      </p:sp>
      <p:sp>
        <p:nvSpPr>
          <p:cNvPr id="135" name="Tippe die Anton App an. Tippe danach Login mit Code."/>
          <p:cNvSpPr txBox="1"/>
          <p:nvPr/>
        </p:nvSpPr>
        <p:spPr>
          <a:xfrm>
            <a:off x="499772" y="2478227"/>
            <a:ext cx="2850477" cy="93264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1485" tIns="31485" rIns="31485" bIns="31485" anchor="ctr">
            <a:spAutoFit/>
          </a:bodyPr>
          <a:lstStyle>
            <a:lvl1pPr>
              <a:defRPr sz="1800"/>
            </a:lvl1pPr>
          </a:lstStyle>
          <a:p>
            <a:pPr/>
            <a:r>
              <a:t>Tippe die Anton App an. Tippe danach Login mit Code.</a:t>
            </a:r>
          </a:p>
        </p:txBody>
      </p:sp>
      <p:pic>
        <p:nvPicPr>
          <p:cNvPr id="136" name="C3F41C9F-8691-4F4C-8214-914422F01BF3-L0-001.jpeg" descr="C3F41C9F-8691-4F4C-8214-914422F01BF3-L0-001.jpeg"/>
          <p:cNvPicPr>
            <a:picLocks noChangeAspect="1"/>
          </p:cNvPicPr>
          <p:nvPr/>
        </p:nvPicPr>
        <p:blipFill>
          <a:blip r:embed="rId8">
            <a:extLst/>
          </a:blip>
          <a:srcRect l="4625" t="0" r="0" b="0"/>
          <a:stretch>
            <a:fillRect/>
          </a:stretch>
        </p:blipFill>
        <p:spPr>
          <a:xfrm>
            <a:off x="411411" y="4225745"/>
            <a:ext cx="3386983" cy="975619"/>
          </a:xfrm>
          <a:prstGeom prst="rect">
            <a:avLst/>
          </a:prstGeom>
          <a:ln w="3175">
            <a:miter lim="400000"/>
          </a:ln>
        </p:spPr>
      </p:pic>
      <p:sp>
        <p:nvSpPr>
          <p:cNvPr id="137" name="Tippe auf das Feld und nutze den QR-Code,…"/>
          <p:cNvSpPr txBox="1"/>
          <p:nvPr/>
        </p:nvSpPr>
        <p:spPr>
          <a:xfrm>
            <a:off x="183945" y="4985788"/>
            <a:ext cx="3561787" cy="151684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1485" tIns="31485" rIns="31485" bIns="31485" anchor="ctr">
            <a:spAutoFit/>
          </a:bodyPr>
          <a:lstStyle/>
          <a:p>
            <a:pPr>
              <a:defRPr sz="1800"/>
            </a:pPr>
            <a:r>
              <a:t>Tippe auf das Feld und nutze den QR-Code,</a:t>
            </a:r>
          </a:p>
          <a:p>
            <a:pPr>
              <a:defRPr sz="1800"/>
            </a:pPr>
            <a:r>
              <a:t>den du von deiner Klassenlehrerin</a:t>
            </a:r>
          </a:p>
          <a:p>
            <a:pPr>
              <a:defRPr sz="1800"/>
            </a:pPr>
            <a:r>
              <a:t>bekommen hast.</a:t>
            </a:r>
          </a:p>
        </p:txBody>
      </p:sp>
      <p:sp>
        <p:nvSpPr>
          <p:cNvPr id="138" name="Pfeil"/>
          <p:cNvSpPr/>
          <p:nvPr/>
        </p:nvSpPr>
        <p:spPr>
          <a:xfrm rot="5400000">
            <a:off x="1653297" y="6732567"/>
            <a:ext cx="623084" cy="295577"/>
          </a:xfrm>
          <a:prstGeom prst="rightArrow">
            <a:avLst>
              <a:gd name="adj1" fmla="val 32000"/>
              <a:gd name="adj2" fmla="val 115039"/>
            </a:avLst>
          </a:prstGeom>
          <a:solidFill>
            <a:schemeClr val="accent1"/>
          </a:solidFill>
          <a:ln w="381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>
              <a:defRPr b="0" sz="2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139" name="DDCE074A-6113-4E2A-9E8E-A98928E6541E-L0-001.jpeg" descr="DDCE074A-6113-4E2A-9E8E-A98928E6541E-L0-001.jpe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12526374" y="6503832"/>
            <a:ext cx="1851926" cy="3367621"/>
          </a:xfrm>
          <a:prstGeom prst="rect">
            <a:avLst/>
          </a:prstGeom>
          <a:ln w="3175">
            <a:miter lim="400000"/>
          </a:ln>
        </p:spPr>
      </p:pic>
      <p:sp>
        <p:nvSpPr>
          <p:cNvPr id="140" name="Nach dem Arbeiten Abmelden nicht vergessen!"/>
          <p:cNvSpPr txBox="1"/>
          <p:nvPr/>
        </p:nvSpPr>
        <p:spPr>
          <a:xfrm>
            <a:off x="11979957" y="5277887"/>
            <a:ext cx="2944655" cy="93264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1485" tIns="31485" rIns="31485" bIns="31485" anchor="ctr">
            <a:spAutoFit/>
          </a:bodyPr>
          <a:lstStyle>
            <a:lvl1pPr>
              <a:defRPr sz="1800"/>
            </a:lvl1pPr>
          </a:lstStyle>
          <a:p>
            <a:pPr/>
            <a:r>
              <a:t>Nach dem Arbeiten Abmelden nicht vergessen!</a:t>
            </a:r>
          </a:p>
        </p:txBody>
      </p:sp>
      <p:sp>
        <p:nvSpPr>
          <p:cNvPr id="141" name="Pfeil"/>
          <p:cNvSpPr/>
          <p:nvPr/>
        </p:nvSpPr>
        <p:spPr>
          <a:xfrm rot="18900000">
            <a:off x="10756389" y="2532956"/>
            <a:ext cx="1490772" cy="4084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3457" y="14393"/>
                </a:moveTo>
                <a:lnTo>
                  <a:pt x="3457" y="21600"/>
                </a:lnTo>
                <a:lnTo>
                  <a:pt x="0" y="10800"/>
                </a:lnTo>
                <a:lnTo>
                  <a:pt x="3457" y="0"/>
                </a:lnTo>
                <a:lnTo>
                  <a:pt x="3457" y="7207"/>
                </a:lnTo>
                <a:lnTo>
                  <a:pt x="21600" y="7207"/>
                </a:lnTo>
                <a:lnTo>
                  <a:pt x="21600" y="14393"/>
                </a:lnTo>
                <a:close/>
              </a:path>
            </a:pathLst>
          </a:custGeom>
          <a:solidFill>
            <a:schemeClr val="accent5">
              <a:lumOff val="-29866"/>
            </a:schemeClr>
          </a:solidFill>
          <a:ln w="381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>
              <a:defRPr b="0" sz="2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42" name="3"/>
          <p:cNvSpPr/>
          <p:nvPr/>
        </p:nvSpPr>
        <p:spPr>
          <a:xfrm>
            <a:off x="11781801" y="1808765"/>
            <a:ext cx="582547" cy="597827"/>
          </a:xfrm>
          <a:prstGeom prst="ellipse">
            <a:avLst/>
          </a:prstGeom>
          <a:solidFill>
            <a:schemeClr val="accent5">
              <a:lumOff val="-29866"/>
            </a:schemeClr>
          </a:solidFill>
          <a:ln w="381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/>
            <a:r>
              <a:t>3</a:t>
            </a:r>
          </a:p>
        </p:txBody>
      </p:sp>
      <p:sp>
        <p:nvSpPr>
          <p:cNvPr id="143" name="Wähle eine Übung aus. Wo es grün ist, hast du schon gearbeitet."/>
          <p:cNvSpPr txBox="1"/>
          <p:nvPr/>
        </p:nvSpPr>
        <p:spPr>
          <a:xfrm>
            <a:off x="12179409" y="3508290"/>
            <a:ext cx="2545751" cy="122474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1485" tIns="31485" rIns="31485" bIns="31485" anchor="ctr">
            <a:spAutoFit/>
          </a:bodyPr>
          <a:lstStyle>
            <a:lvl1pPr>
              <a:defRPr sz="1800"/>
            </a:lvl1pPr>
          </a:lstStyle>
          <a:p>
            <a:pPr/>
            <a:r>
              <a:t>Wähle eine Übung aus. Wo es grün ist, hast du schon gearbeitet.</a:t>
            </a:r>
          </a:p>
        </p:txBody>
      </p:sp>
      <p:pic>
        <p:nvPicPr>
          <p:cNvPr id="144" name="6FE97435-3E06-4F1A-B774-9C13A1E305E9-L0-001.jpeg" descr="6FE97435-3E06-4F1A-B774-9C13A1E305E9-L0-001.jpeg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12434578" y="281616"/>
            <a:ext cx="2035412" cy="3196758"/>
          </a:xfrm>
          <a:prstGeom prst="rect">
            <a:avLst/>
          </a:prstGeom>
          <a:ln w="3175">
            <a:miter lim="400000"/>
          </a:ln>
        </p:spPr>
      </p:pic>
      <p:sp>
        <p:nvSpPr>
          <p:cNvPr id="145" name="Anton Placemat…"/>
          <p:cNvSpPr txBox="1"/>
          <p:nvPr/>
        </p:nvSpPr>
        <p:spPr>
          <a:xfrm>
            <a:off x="2211238" y="9846534"/>
            <a:ext cx="1114847" cy="36408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1485" tIns="31485" rIns="31485" bIns="31485" anchor="ctr">
            <a:spAutoFit/>
          </a:bodyPr>
          <a:lstStyle/>
          <a:p>
            <a:pPr>
              <a:defRPr sz="1000"/>
            </a:pPr>
            <a:r>
              <a:t>Anton Placemat</a:t>
            </a:r>
          </a:p>
          <a:p>
            <a:pPr>
              <a:defRPr sz="1000"/>
            </a:pPr>
            <a:r>
              <a:t>@prouschdavid</a:t>
            </a:r>
          </a:p>
        </p:txBody>
      </p:sp>
      <p:sp>
        <p:nvSpPr>
          <p:cNvPr id="146" name="4"/>
          <p:cNvSpPr/>
          <p:nvPr/>
        </p:nvSpPr>
        <p:spPr>
          <a:xfrm>
            <a:off x="11906457" y="9081823"/>
            <a:ext cx="582548" cy="565465"/>
          </a:xfrm>
          <a:prstGeom prst="ellipse">
            <a:avLst/>
          </a:prstGeom>
          <a:solidFill>
            <a:schemeClr val="accent5">
              <a:lumOff val="-29866"/>
            </a:schemeClr>
          </a:solidFill>
          <a:ln w="381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/>
            <a:r>
              <a:t>4</a:t>
            </a:r>
          </a:p>
        </p:txBody>
      </p:sp>
      <p:sp>
        <p:nvSpPr>
          <p:cNvPr id="147" name="2"/>
          <p:cNvSpPr/>
          <p:nvPr/>
        </p:nvSpPr>
        <p:spPr>
          <a:xfrm>
            <a:off x="2603866" y="8191010"/>
            <a:ext cx="602676" cy="602676"/>
          </a:xfrm>
          <a:prstGeom prst="ellipse">
            <a:avLst/>
          </a:prstGeom>
          <a:solidFill>
            <a:schemeClr val="accent5">
              <a:lumOff val="-29866"/>
            </a:schemeClr>
          </a:solidFill>
          <a:ln w="381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/>
            <a:r>
              <a:t>2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643584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1485" tIns="31485" rIns="31485" bIns="31485" numCol="1" spcCol="38100" rtlCol="0" anchor="ctr" upright="0">
        <a:spAutoFit/>
      </a:bodyPr>
      <a:lstStyle>
        <a:defPPr marL="0" marR="0" indent="0" algn="ctr" defTabSz="643584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643584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1485" tIns="31485" rIns="31485" bIns="31485" numCol="1" spcCol="38100" rtlCol="0" anchor="ctr" upright="0">
        <a:spAutoFit/>
      </a:bodyPr>
      <a:lstStyle>
        <a:defPPr marL="0" marR="0" indent="0" algn="ctr" defTabSz="643584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